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6" r:id="rId11"/>
    <p:sldId id="267" r:id="rId12"/>
    <p:sldId id="268" r:id="rId13"/>
    <p:sldId id="265" r:id="rId14"/>
    <p:sldId id="269" r:id="rId15"/>
    <p:sldId id="270" r:id="rId16"/>
    <p:sldId id="271" r:id="rId17"/>
    <p:sldId id="273" r:id="rId18"/>
    <p:sldId id="274" r:id="rId19"/>
    <p:sldId id="276" r:id="rId20"/>
    <p:sldId id="292" r:id="rId21"/>
    <p:sldId id="293" r:id="rId22"/>
    <p:sldId id="285" r:id="rId23"/>
    <p:sldId id="275" r:id="rId24"/>
    <p:sldId id="272" r:id="rId25"/>
    <p:sldId id="277" r:id="rId26"/>
    <p:sldId id="291" r:id="rId27"/>
    <p:sldId id="284" r:id="rId28"/>
    <p:sldId id="286" r:id="rId29"/>
    <p:sldId id="278" r:id="rId30"/>
    <p:sldId id="279" r:id="rId31"/>
    <p:sldId id="280" r:id="rId32"/>
    <p:sldId id="281" r:id="rId33"/>
    <p:sldId id="296" r:id="rId34"/>
    <p:sldId id="297" r:id="rId35"/>
    <p:sldId id="298" r:id="rId36"/>
    <p:sldId id="282" r:id="rId37"/>
    <p:sldId id="290" r:id="rId38"/>
    <p:sldId id="287" r:id="rId39"/>
    <p:sldId id="288" r:id="rId40"/>
    <p:sldId id="294" r:id="rId41"/>
    <p:sldId id="295" r:id="rId42"/>
    <p:sldId id="289" r:id="rId43"/>
    <p:sldId id="299" r:id="rId44"/>
    <p:sldId id="283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86380" autoAdjust="0"/>
  </p:normalViewPr>
  <p:slideViewPr>
    <p:cSldViewPr>
      <p:cViewPr varScale="1">
        <p:scale>
          <a:sx n="63" d="100"/>
          <a:sy n="63" d="100"/>
        </p:scale>
        <p:origin x="-136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16.05.2019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20\Desktop\&#1044;&#1086;%20&#1089;&#1074;&#1080;&#1076;&#1072;&#1085;&#1080;&#1103;,%20&#1076;&#1077;&#1090;&#1089;&#1082;&#1080;&#1081;%20&#1089;&#1072;&#1076;!%20(1)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20\Desktop\&#1044;&#1086;%20&#1089;&#1074;&#1080;&#1076;&#1072;&#1085;&#1080;&#1103;,%20&#1076;&#1077;&#1090;&#1089;&#1082;&#1080;&#1081;%20&#1089;&#1072;&#1076;!%20(1).mp3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620688"/>
            <a:ext cx="7851648" cy="1944216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/>
              <a:t>Немного из жизни</a:t>
            </a:r>
            <a:br>
              <a:rPr lang="ru-RU" sz="6600" dirty="0" smtClean="0"/>
            </a:br>
            <a:r>
              <a:rPr lang="ru-RU" sz="6600" dirty="0" smtClean="0"/>
              <a:t> наших выпускников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005064"/>
            <a:ext cx="7854696" cy="1728192"/>
          </a:xfrm>
        </p:spPr>
        <p:txBody>
          <a:bodyPr>
            <a:normAutofit fontScale="92500" lnSpcReduction="20000"/>
          </a:bodyPr>
          <a:lstStyle/>
          <a:p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Сделано с любовью</a:t>
            </a:r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Май 2019</a:t>
            </a:r>
            <a:endParaRPr lang="ru-RU" sz="2400" dirty="0"/>
          </a:p>
        </p:txBody>
      </p:sp>
      <p:pic>
        <p:nvPicPr>
          <p:cNvPr id="8" name="До свидания, детский сад!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164288" y="573325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79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Снова к нам приходит новый год! 2014.</a:t>
            </a:r>
            <a:endParaRPr lang="ru-RU" sz="3200" dirty="0"/>
          </a:p>
        </p:txBody>
      </p:sp>
      <p:pic>
        <p:nvPicPr>
          <p:cNvPr id="4" name="Содержимое 3" descr="o4DBMa_D33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1345572"/>
            <a:ext cx="3960439" cy="5280585"/>
          </a:xfrm>
        </p:spPr>
      </p:pic>
    </p:spTree>
  </p:cSld>
  <p:clrMapOvr>
    <a:masterClrMapping/>
  </p:clrMapOvr>
  <p:transition advTm="22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05800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Три девицы за рулем!!!</a:t>
            </a:r>
            <a:endParaRPr lang="ru-RU" sz="3200" dirty="0"/>
          </a:p>
        </p:txBody>
      </p:sp>
      <p:pic>
        <p:nvPicPr>
          <p:cNvPr id="1026" name="Picture 2" descr="C:\Users\20\Desktop\на презентацию\JUAgu6h8Q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20888"/>
            <a:ext cx="2854710" cy="3806280"/>
          </a:xfrm>
          <a:prstGeom prst="rect">
            <a:avLst/>
          </a:prstGeom>
          <a:noFill/>
        </p:spPr>
      </p:pic>
      <p:pic>
        <p:nvPicPr>
          <p:cNvPr id="1027" name="Picture 3" descr="C:\Users\20\Desktop\на презентацию\CvIwha0sfu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420888"/>
            <a:ext cx="2880320" cy="3840427"/>
          </a:xfrm>
          <a:prstGeom prst="rect">
            <a:avLst/>
          </a:prstGeom>
          <a:noFill/>
        </p:spPr>
      </p:pic>
      <p:pic>
        <p:nvPicPr>
          <p:cNvPr id="1028" name="Picture 4" descr="C:\Users\20\Desktop\на презентацию\rFYRECOpJ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420888"/>
            <a:ext cx="2862318" cy="3816424"/>
          </a:xfrm>
          <a:prstGeom prst="rect">
            <a:avLst/>
          </a:prstGeom>
          <a:noFill/>
        </p:spPr>
      </p:pic>
    </p:spTree>
  </p:cSld>
  <p:clrMapOvr>
    <a:masterClrMapping/>
  </p:clrMapOvr>
  <p:transition advTm="2340">
    <p:wheel spokes="2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Открытое занятие «В гости к зайке» 2015 г.</a:t>
            </a:r>
            <a:endParaRPr lang="ru-RU" sz="3200" dirty="0"/>
          </a:p>
        </p:txBody>
      </p:sp>
      <p:pic>
        <p:nvPicPr>
          <p:cNvPr id="4" name="Содержимое 3" descr="GTU9YXA6GQ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948006"/>
            <a:ext cx="4032447" cy="5376595"/>
          </a:xfrm>
        </p:spPr>
      </p:pic>
    </p:spTree>
  </p:cSld>
  <p:clrMapOvr>
    <a:masterClrMapping/>
  </p:clrMapOvr>
  <p:transition advTm="2355">
    <p:wheel spokes="2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Развлечение для детей.</a:t>
            </a:r>
            <a:endParaRPr lang="ru-RU" sz="3200" dirty="0"/>
          </a:p>
        </p:txBody>
      </p:sp>
      <p:pic>
        <p:nvPicPr>
          <p:cNvPr id="5" name="Содержимое 4" descr="IMG_20170323_0948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916832"/>
            <a:ext cx="3325416" cy="4433888"/>
          </a:xfrm>
        </p:spPr>
      </p:pic>
      <p:pic>
        <p:nvPicPr>
          <p:cNvPr id="6" name="Содержимое 5" descr="IMG_20170323_09355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90227" y="2204864"/>
            <a:ext cx="4596573" cy="3447430"/>
          </a:xfrm>
        </p:spPr>
      </p:pic>
    </p:spTree>
  </p:cSld>
  <p:clrMapOvr>
    <a:masterClrMapping/>
  </p:clrMapOvr>
  <p:transition advTm="2917">
    <p:wheel spokes="2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Праздник любимых мам- 8 марта!</a:t>
            </a:r>
            <a:endParaRPr lang="ru-RU" sz="3200" dirty="0"/>
          </a:p>
        </p:txBody>
      </p:sp>
      <p:pic>
        <p:nvPicPr>
          <p:cNvPr id="5" name="Содержимое 4" descr="IMG_20170306_0934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199" y="2204864"/>
            <a:ext cx="4596573" cy="3447430"/>
          </a:xfrm>
        </p:spPr>
      </p:pic>
      <p:pic>
        <p:nvPicPr>
          <p:cNvPr id="6" name="Содержимое 5" descr="IMG_20170306_09372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92080" y="1844824"/>
            <a:ext cx="3325416" cy="4433888"/>
          </a:xfrm>
        </p:spPr>
      </p:pic>
    </p:spTree>
  </p:cSld>
  <p:clrMapOvr>
    <a:masterClrMapping/>
  </p:clrMapOvr>
  <p:transition advTm="2636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4320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IMG_20170306_09375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86724" y="1195760"/>
            <a:ext cx="3869252" cy="5159003"/>
          </a:xfrm>
        </p:spPr>
      </p:pic>
      <p:pic>
        <p:nvPicPr>
          <p:cNvPr id="6" name="Содержимое 5" descr="IMG_20170306_0938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195760"/>
            <a:ext cx="3869252" cy="5159003"/>
          </a:xfrm>
        </p:spPr>
      </p:pic>
    </p:spTree>
  </p:cSld>
  <p:clrMapOvr>
    <a:masterClrMapping/>
  </p:clrMapOvr>
  <p:transition advTm="2793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Физкультура, тренажеры- наши лучшие друзья!</a:t>
            </a:r>
            <a:endParaRPr lang="ru-RU" sz="3200" dirty="0"/>
          </a:p>
        </p:txBody>
      </p:sp>
      <p:pic>
        <p:nvPicPr>
          <p:cNvPr id="5" name="Содержимое 4" descr="IMG_20170329_0906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94736" y="1628800"/>
            <a:ext cx="3544472" cy="4725963"/>
          </a:xfrm>
        </p:spPr>
      </p:pic>
      <p:pic>
        <p:nvPicPr>
          <p:cNvPr id="6" name="Содержимое 5" descr="IMG_20170329_09225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651232"/>
            <a:ext cx="3527648" cy="4703531"/>
          </a:xfrm>
        </p:spPr>
      </p:pic>
    </p:spTree>
  </p:cSld>
  <p:clrMapOvr>
    <a:masterClrMapping/>
  </p:clrMapOvr>
  <p:transition advTm="2870"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20\Desktop\на презентацию\IMG_20170329_092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36845"/>
            <a:ext cx="2808312" cy="3744417"/>
          </a:xfrm>
          <a:prstGeom prst="rect">
            <a:avLst/>
          </a:prstGeom>
          <a:noFill/>
        </p:spPr>
      </p:pic>
      <p:pic>
        <p:nvPicPr>
          <p:cNvPr id="2051" name="Picture 3" descr="C:\Users\20\Desktop\на презентацию\IMG_20170329_0922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060848"/>
            <a:ext cx="2808312" cy="3744416"/>
          </a:xfrm>
          <a:prstGeom prst="rect">
            <a:avLst/>
          </a:prstGeom>
          <a:noFill/>
        </p:spPr>
      </p:pic>
      <p:pic>
        <p:nvPicPr>
          <p:cNvPr id="2052" name="Picture 4" descr="C:\Users\20\Desktop\на презентацию\IMG_20170329_0926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060848"/>
            <a:ext cx="2808312" cy="3744416"/>
          </a:xfrm>
          <a:prstGeom prst="rect">
            <a:avLst/>
          </a:prstGeom>
          <a:noFill/>
        </p:spPr>
      </p:pic>
    </p:spTree>
  </p:cSld>
  <p:clrMapOvr>
    <a:masterClrMapping/>
  </p:clrMapOvr>
  <p:transition advTm="2948">
    <p:whee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Что- то новое каждый день мы узнаем…</a:t>
            </a:r>
            <a:endParaRPr lang="ru-RU" sz="3200" dirty="0"/>
          </a:p>
        </p:txBody>
      </p:sp>
      <p:pic>
        <p:nvPicPr>
          <p:cNvPr id="5" name="Содержимое 4" descr="SAM_116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199" y="2276872"/>
            <a:ext cx="4500563" cy="3375422"/>
          </a:xfrm>
        </p:spPr>
      </p:pic>
      <p:pic>
        <p:nvPicPr>
          <p:cNvPr id="6" name="Содержимое 5" descr="SAM_116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20072" y="1556792"/>
            <a:ext cx="3541440" cy="4721920"/>
          </a:xfrm>
        </p:spPr>
      </p:pic>
    </p:spTree>
  </p:cSld>
  <p:clrMapOvr>
    <a:masterClrMapping/>
  </p:clrMapOvr>
  <p:transition advTm="2683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У нас в гостях </a:t>
            </a:r>
            <a:r>
              <a:rPr lang="ru-RU" sz="3200" dirty="0" err="1" smtClean="0"/>
              <a:t>Повадушка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4" name="Содержимое 3" descr="SAM_22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9192" y="1412777"/>
            <a:ext cx="6549099" cy="4911824"/>
          </a:xfrm>
        </p:spPr>
      </p:pic>
    </p:spTree>
  </p:cSld>
  <p:clrMapOvr>
    <a:masterClrMapping/>
  </p:clrMapOvr>
  <p:transition advTm="2964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Вот такими мы пришли…</a:t>
            </a:r>
            <a:endParaRPr lang="ru-RU" sz="3200" dirty="0"/>
          </a:p>
        </p:txBody>
      </p:sp>
      <p:pic>
        <p:nvPicPr>
          <p:cNvPr id="4" name="Содержимое 3" descr="iIWBM2CkU3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43808" y="1345573"/>
            <a:ext cx="3816423" cy="5088564"/>
          </a:xfrm>
        </p:spPr>
      </p:pic>
      <p:pic>
        <p:nvPicPr>
          <p:cNvPr id="5" name="До свидания, детский сад!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10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IMG_20190425_09374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1248" y="2348880"/>
            <a:ext cx="4404552" cy="3303414"/>
          </a:xfrm>
        </p:spPr>
      </p:pic>
      <p:pic>
        <p:nvPicPr>
          <p:cNvPr id="6" name="Содержимое 5" descr="IMG_20190425_09391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880"/>
            <a:ext cx="4404552" cy="3303414"/>
          </a:xfrm>
        </p:spPr>
      </p:pic>
    </p:spTree>
  </p:cSld>
  <p:clrMapOvr>
    <a:masterClrMapping/>
  </p:clrMapOvr>
  <p:transition advTm="2948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046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IMG_20190425_0943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132856"/>
            <a:ext cx="4308541" cy="3231406"/>
          </a:xfrm>
        </p:spPr>
      </p:pic>
      <p:pic>
        <p:nvPicPr>
          <p:cNvPr id="6" name="Содержимое 5" descr="IMG_20190425_10135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132856"/>
            <a:ext cx="4308541" cy="3231406"/>
          </a:xfrm>
        </p:spPr>
      </p:pic>
    </p:spTree>
  </p:cSld>
  <p:clrMapOvr>
    <a:masterClrMapping/>
  </p:clrMapOvr>
  <p:transition advTm="2449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05800" cy="79208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Осень золотая в гости к нам пришла…</a:t>
            </a:r>
            <a:endParaRPr lang="ru-RU" sz="3200" dirty="0"/>
          </a:p>
        </p:txBody>
      </p:sp>
      <p:pic>
        <p:nvPicPr>
          <p:cNvPr id="1026" name="Picture 2" descr="C:\Users\20\Desktop\на презентацию\осен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59"/>
            <a:ext cx="4006838" cy="5342451"/>
          </a:xfrm>
          <a:prstGeom prst="rect">
            <a:avLst/>
          </a:prstGeom>
          <a:noFill/>
        </p:spPr>
      </p:pic>
      <p:pic>
        <p:nvPicPr>
          <p:cNvPr id="1027" name="Picture 3" descr="C:\Users\20\Desktop\на презентацию\осень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68760"/>
            <a:ext cx="3996444" cy="5328591"/>
          </a:xfrm>
          <a:prstGeom prst="rect">
            <a:avLst/>
          </a:prstGeom>
          <a:noFill/>
        </p:spPr>
      </p:pic>
    </p:spTree>
  </p:cSld>
  <p:clrMapOvr>
    <a:masterClrMapping/>
  </p:clrMapOvr>
  <p:transition advTm="2590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Развлечение в Отрадном.</a:t>
            </a:r>
            <a:endParaRPr lang="ru-RU" sz="3200" dirty="0"/>
          </a:p>
        </p:txBody>
      </p:sp>
      <p:pic>
        <p:nvPicPr>
          <p:cNvPr id="5" name="Содержимое 4" descr="IMG_20181109_1011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556792"/>
            <a:ext cx="6203032" cy="4652274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316416" y="1920085"/>
            <a:ext cx="370384" cy="443484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Tm="2824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3600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IMG_20181109_1011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220755"/>
            <a:ext cx="3469432" cy="4625909"/>
          </a:xfrm>
        </p:spPr>
      </p:pic>
      <p:pic>
        <p:nvPicPr>
          <p:cNvPr id="6" name="Содержимое 5" descr="IMG_20181109_1035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15950" y="2132856"/>
            <a:ext cx="4596574" cy="3447430"/>
          </a:xfrm>
        </p:spPr>
      </p:pic>
    </p:spTree>
  </p:cSld>
  <p:clrMapOvr>
    <a:masterClrMapping/>
  </p:clrMapOvr>
  <p:transition advTm="2606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Детство- время игр.</a:t>
            </a:r>
            <a:endParaRPr lang="ru-RU" sz="3200" dirty="0"/>
          </a:p>
        </p:txBody>
      </p:sp>
      <p:pic>
        <p:nvPicPr>
          <p:cNvPr id="5" name="Содержимое 4" descr="IMG_20190314_10011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628800"/>
            <a:ext cx="3527648" cy="4703531"/>
          </a:xfrm>
        </p:spPr>
      </p:pic>
      <p:pic>
        <p:nvPicPr>
          <p:cNvPr id="6" name="Содержимое 5" descr="IMG_20190314_1001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628800"/>
            <a:ext cx="3544472" cy="4725963"/>
          </a:xfrm>
        </p:spPr>
      </p:pic>
    </p:spTree>
  </p:cSld>
  <p:clrMapOvr>
    <a:masterClrMapping/>
  </p:clrMapOvr>
  <p:transition advTm="2652"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В садике мы не скучаем- взрослым помогаем!</a:t>
            </a:r>
            <a:endParaRPr lang="ru-RU" sz="3200" dirty="0"/>
          </a:p>
        </p:txBody>
      </p:sp>
      <p:pic>
        <p:nvPicPr>
          <p:cNvPr id="5" name="Содержимое 4" descr="деж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6" name="Содержимое 5" descr="деж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  <p:transition advTm="2402">
    <p:whee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05800" cy="64807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Зимние прогулки- как вы хороши!</a:t>
            </a:r>
            <a:endParaRPr lang="ru-RU" sz="3200" dirty="0"/>
          </a:p>
        </p:txBody>
      </p:sp>
      <p:pic>
        <p:nvPicPr>
          <p:cNvPr id="2050" name="Picture 2" descr="C:\Users\20\Desktop\на презентацию\пр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2916324" cy="3888432"/>
          </a:xfrm>
          <a:prstGeom prst="rect">
            <a:avLst/>
          </a:prstGeom>
          <a:noFill/>
        </p:spPr>
      </p:pic>
      <p:pic>
        <p:nvPicPr>
          <p:cNvPr id="2051" name="Picture 3" descr="C:\Users\20\Desktop\на презентацию\пр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844824"/>
            <a:ext cx="2880320" cy="3840427"/>
          </a:xfrm>
          <a:prstGeom prst="rect">
            <a:avLst/>
          </a:prstGeom>
          <a:noFill/>
        </p:spPr>
      </p:pic>
      <p:pic>
        <p:nvPicPr>
          <p:cNvPr id="2052" name="Picture 4" descr="C:\Users\20\Desktop\на презентацию\пр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844824"/>
            <a:ext cx="2664296" cy="3840427"/>
          </a:xfrm>
          <a:prstGeom prst="rect">
            <a:avLst/>
          </a:prstGeom>
          <a:noFill/>
        </p:spPr>
      </p:pic>
    </p:spTree>
  </p:cSld>
  <p:clrMapOvr>
    <a:masterClrMapping/>
  </p:clrMapOvr>
  <p:transition advTm="2168">
    <p:whee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20\Desktop\на презентацию\п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2890714" cy="3854285"/>
          </a:xfrm>
          <a:prstGeom prst="rect">
            <a:avLst/>
          </a:prstGeom>
          <a:noFill/>
        </p:spPr>
      </p:pic>
      <p:pic>
        <p:nvPicPr>
          <p:cNvPr id="3075" name="Picture 3" descr="C:\Users\20\Desktop\на презентацию\пр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988840"/>
            <a:ext cx="2880320" cy="3840427"/>
          </a:xfrm>
          <a:prstGeom prst="rect">
            <a:avLst/>
          </a:prstGeom>
          <a:noFill/>
        </p:spPr>
      </p:pic>
      <p:pic>
        <p:nvPicPr>
          <p:cNvPr id="3076" name="Picture 4" descr="C:\Users\20\Desktop\на презентацию\пр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988840"/>
            <a:ext cx="2908716" cy="3878288"/>
          </a:xfrm>
          <a:prstGeom prst="rect">
            <a:avLst/>
          </a:prstGeom>
          <a:noFill/>
        </p:spPr>
      </p:pic>
    </p:spTree>
  </p:cSld>
  <p:clrMapOvr>
    <a:masterClrMapping/>
  </p:clrMapOvr>
  <p:transition advTm="2293">
    <p:spli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Все дети любят рисовать…</a:t>
            </a:r>
            <a:endParaRPr lang="ru-RU" sz="3200" dirty="0"/>
          </a:p>
        </p:txBody>
      </p:sp>
      <p:pic>
        <p:nvPicPr>
          <p:cNvPr id="5" name="Содержимое 4" descr="IMG_20190315_0916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555222"/>
            <a:ext cx="3599656" cy="4799541"/>
          </a:xfrm>
        </p:spPr>
      </p:pic>
      <p:pic>
        <p:nvPicPr>
          <p:cNvPr id="6" name="Содержимое 5" descr="IMG_20190315_09163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2204864"/>
            <a:ext cx="4596573" cy="3447430"/>
          </a:xfrm>
        </p:spPr>
      </p:pic>
    </p:spTree>
  </p:cSld>
  <p:clrMapOvr>
    <a:masterClrMapping/>
  </p:clrMapOvr>
  <p:transition advTm="2870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Прогулки, прогулки…</a:t>
            </a:r>
            <a:endParaRPr lang="ru-RU" sz="3200" dirty="0"/>
          </a:p>
        </p:txBody>
      </p:sp>
      <p:pic>
        <p:nvPicPr>
          <p:cNvPr id="4" name="Содержимое 3" descr="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823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3600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IMG_20190315_09175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363200"/>
            <a:ext cx="3743672" cy="4991563"/>
          </a:xfrm>
        </p:spPr>
      </p:pic>
      <p:pic>
        <p:nvPicPr>
          <p:cNvPr id="6" name="Содержимое 5" descr="IMG_20190315_0920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048" y="1340768"/>
            <a:ext cx="3706490" cy="4941987"/>
          </a:xfrm>
        </p:spPr>
      </p:pic>
    </p:spTree>
  </p:cSld>
  <p:clrMapOvr>
    <a:masterClrMapping/>
  </p:clrMapOvr>
  <p:transition advTm="3354"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mntvb-bkJxI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13538" y="1412776"/>
            <a:ext cx="3706490" cy="4941987"/>
          </a:xfrm>
        </p:spPr>
      </p:pic>
      <p:pic>
        <p:nvPicPr>
          <p:cNvPr id="6" name="Содержимое 5" descr="s3xFMEOiA5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412776"/>
            <a:ext cx="3706490" cy="4941987"/>
          </a:xfrm>
        </p:spPr>
      </p:pic>
    </p:spTree>
  </p:cSld>
  <p:clrMapOvr>
    <a:masterClrMapping/>
  </p:clrMapOvr>
  <p:transition advTm="2293"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Теннис, это интересно…</a:t>
            </a:r>
            <a:endParaRPr lang="ru-RU" sz="3200" dirty="0"/>
          </a:p>
        </p:txBody>
      </p:sp>
      <p:pic>
        <p:nvPicPr>
          <p:cNvPr id="5" name="Содержимое 4" descr="T8RVDF5jza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555222"/>
            <a:ext cx="3599656" cy="4799541"/>
          </a:xfrm>
        </p:spPr>
      </p:pic>
      <p:pic>
        <p:nvPicPr>
          <p:cNvPr id="6" name="Содержимое 5" descr="YM4FC4d_vk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651232"/>
            <a:ext cx="3527648" cy="4703531"/>
          </a:xfrm>
        </p:spPr>
      </p:pic>
    </p:spTree>
  </p:cSld>
  <p:clrMapOvr>
    <a:masterClrMapping/>
  </p:clrMapOvr>
  <p:transition advTm="2418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тен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9532" y="1196752"/>
            <a:ext cx="3814502" cy="5086003"/>
          </a:xfrm>
        </p:spPr>
      </p:pic>
      <p:pic>
        <p:nvPicPr>
          <p:cNvPr id="6" name="Содержимое 5" descr="тен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048" y="1196752"/>
            <a:ext cx="3815680" cy="5087573"/>
          </a:xfrm>
        </p:spPr>
      </p:pic>
    </p:spTree>
  </p:cSld>
  <p:clrMapOvr>
    <a:masterClrMapping/>
  </p:clrMapOvr>
  <p:transition advTm="2371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тен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6694" y="1124744"/>
            <a:ext cx="3922514" cy="5230019"/>
          </a:xfrm>
        </p:spPr>
      </p:pic>
      <p:pic>
        <p:nvPicPr>
          <p:cNvPr id="6" name="Содержимое 5" descr="тен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50786" y="1124744"/>
            <a:ext cx="3922514" cy="5230019"/>
          </a:xfrm>
        </p:spPr>
      </p:pic>
    </p:spTree>
  </p:cSld>
  <p:clrMapOvr>
    <a:masterClrMapping/>
  </p:clrMapOvr>
  <p:transition advTm="2168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20\Desktop\на презентацию\тен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2877784" cy="3837045"/>
          </a:xfrm>
          <a:prstGeom prst="rect">
            <a:avLst/>
          </a:prstGeom>
          <a:noFill/>
        </p:spPr>
      </p:pic>
      <p:pic>
        <p:nvPicPr>
          <p:cNvPr id="1027" name="Picture 3" descr="C:\Users\20\Desktop\на презентацию\тен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772816"/>
            <a:ext cx="2839244" cy="3785659"/>
          </a:xfrm>
          <a:prstGeom prst="rect">
            <a:avLst/>
          </a:prstGeom>
          <a:noFill/>
        </p:spPr>
      </p:pic>
      <p:pic>
        <p:nvPicPr>
          <p:cNvPr id="1028" name="Picture 4" descr="C:\Users\20\Desktop\на презентацию\тен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772816"/>
            <a:ext cx="2862318" cy="3816424"/>
          </a:xfrm>
          <a:prstGeom prst="rect">
            <a:avLst/>
          </a:prstGeom>
          <a:noFill/>
        </p:spPr>
      </p:pic>
    </p:spTree>
  </p:cSld>
  <p:clrMapOvr>
    <a:masterClrMapping/>
  </p:clrMapOvr>
  <p:transition advTm="2184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Маленькие звездочки!</a:t>
            </a:r>
            <a:endParaRPr lang="ru-RU" sz="3200" dirty="0"/>
          </a:p>
        </p:txBody>
      </p:sp>
      <p:pic>
        <p:nvPicPr>
          <p:cNvPr id="4" name="Содержимое 3" descr="IMG_20190507_0955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5204" y="1484785"/>
            <a:ext cx="6453088" cy="4839816"/>
          </a:xfrm>
        </p:spPr>
      </p:pic>
    </p:spTree>
  </p:cSld>
  <p:clrMapOvr>
    <a:masterClrMapping/>
  </p:clrMapOvr>
  <p:transition advTm="2184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День Победы- наш общий праздник.</a:t>
            </a:r>
            <a:endParaRPr lang="ru-RU" sz="3200" dirty="0"/>
          </a:p>
        </p:txBody>
      </p:sp>
      <p:pic>
        <p:nvPicPr>
          <p:cNvPr id="5" name="Содержимое 4" descr="памятник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87259" y="2201720"/>
            <a:ext cx="4804725" cy="3603544"/>
          </a:xfrm>
        </p:spPr>
      </p:pic>
      <p:pic>
        <p:nvPicPr>
          <p:cNvPr id="6" name="Содержимое 5" descr="памятник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20072" y="1652803"/>
            <a:ext cx="3469432" cy="4625909"/>
          </a:xfrm>
        </p:spPr>
      </p:pic>
    </p:spTree>
  </p:cSld>
  <p:clrMapOvr>
    <a:masterClrMapping/>
  </p:clrMapOvr>
  <p:transition advTm="2293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05800" cy="100811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Весна- пора цветения!</a:t>
            </a:r>
            <a:endParaRPr lang="ru-RU" sz="3200" dirty="0"/>
          </a:p>
        </p:txBody>
      </p:sp>
      <p:pic>
        <p:nvPicPr>
          <p:cNvPr id="4098" name="Picture 2" descr="C:\Users\20\Desktop\на презентацию\про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2862318" cy="3816424"/>
          </a:xfrm>
          <a:prstGeom prst="rect">
            <a:avLst/>
          </a:prstGeom>
          <a:noFill/>
        </p:spPr>
      </p:pic>
      <p:pic>
        <p:nvPicPr>
          <p:cNvPr id="4099" name="Picture 3" descr="C:\Users\20\Desktop\на презентацию\пр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916831"/>
            <a:ext cx="2880320" cy="3840427"/>
          </a:xfrm>
          <a:prstGeom prst="rect">
            <a:avLst/>
          </a:prstGeom>
          <a:noFill/>
        </p:spPr>
      </p:pic>
      <p:pic>
        <p:nvPicPr>
          <p:cNvPr id="4100" name="Picture 4" descr="C:\Users\20\Desktop\на презентацию\про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916832"/>
            <a:ext cx="2862318" cy="3816424"/>
          </a:xfrm>
          <a:prstGeom prst="rect">
            <a:avLst/>
          </a:prstGeom>
          <a:noFill/>
        </p:spPr>
      </p:pic>
    </p:spTree>
  </p:cSld>
  <p:clrMapOvr>
    <a:masterClrMapping/>
  </p:clrMapOvr>
  <p:transition advTm="2340"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20\Desktop\на презентацию\про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2880320" cy="3840427"/>
          </a:xfrm>
          <a:prstGeom prst="rect">
            <a:avLst/>
          </a:prstGeom>
          <a:noFill/>
        </p:spPr>
      </p:pic>
      <p:pic>
        <p:nvPicPr>
          <p:cNvPr id="5123" name="Picture 3" descr="C:\Users\20\Desktop\на презентацию\про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844824"/>
            <a:ext cx="2808312" cy="3744417"/>
          </a:xfrm>
          <a:prstGeom prst="rect">
            <a:avLst/>
          </a:prstGeom>
          <a:noFill/>
        </p:spPr>
      </p:pic>
      <p:pic>
        <p:nvPicPr>
          <p:cNvPr id="5124" name="Picture 4" descr="C:\Users\20\Desktop\на презентацию\про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844824"/>
            <a:ext cx="2825806" cy="3767741"/>
          </a:xfrm>
          <a:prstGeom prst="rect">
            <a:avLst/>
          </a:prstGeom>
          <a:noFill/>
        </p:spPr>
      </p:pic>
    </p:spTree>
  </p:cSld>
  <p:clrMapOvr>
    <a:masterClrMapping/>
  </p:clrMapOvr>
  <p:transition advTm="3120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Мы едем, едем, едем…</a:t>
            </a:r>
            <a:endParaRPr lang="ru-RU" sz="3600" dirty="0"/>
          </a:p>
        </p:txBody>
      </p:sp>
      <p:pic>
        <p:nvPicPr>
          <p:cNvPr id="5" name="Содержимое 4" descr="8-VxHNQ2cN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700808"/>
            <a:ext cx="6552728" cy="4608512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956376" y="1920085"/>
            <a:ext cx="730424" cy="443484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Tm="1763"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IMG_20190424_1217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124744"/>
            <a:ext cx="3598478" cy="4797971"/>
          </a:xfrm>
        </p:spPr>
      </p:pic>
      <p:pic>
        <p:nvPicPr>
          <p:cNvPr id="6" name="Содержимое 5" descr="IMG_20190424_1218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124744"/>
            <a:ext cx="3598478" cy="4797971"/>
          </a:xfrm>
        </p:spPr>
      </p:pic>
    </p:spTree>
  </p:cSld>
  <p:clrMapOvr>
    <a:masterClrMapping/>
  </p:clrMapOvr>
  <p:transition advTm="2699"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IMG_20190424_12184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052736"/>
            <a:ext cx="3706490" cy="4941987"/>
          </a:xfrm>
        </p:spPr>
      </p:pic>
      <p:pic>
        <p:nvPicPr>
          <p:cNvPr id="6" name="Содержимое 5" descr="IMG_20190424_1217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052736"/>
            <a:ext cx="3706490" cy="4941987"/>
          </a:xfrm>
        </p:spPr>
      </p:pic>
    </p:spTree>
  </p:cSld>
  <p:clrMapOvr>
    <a:masterClrMapping/>
  </p:clrMapOvr>
  <p:transition advTm="3026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про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412776"/>
            <a:ext cx="3325416" cy="4433888"/>
          </a:xfrm>
        </p:spPr>
      </p:pic>
      <p:pic>
        <p:nvPicPr>
          <p:cNvPr id="6" name="Содержимое 5" descr="про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048" y="1412776"/>
            <a:ext cx="3325416" cy="4433888"/>
          </a:xfrm>
        </p:spPr>
      </p:pic>
    </p:spTree>
  </p:cSld>
  <p:clrMapOvr>
    <a:masterClrMapping/>
  </p:clrMapOvr>
  <p:transition advTm="2231"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До свиданья детский сад!</a:t>
            </a:r>
            <a:endParaRPr lang="ru-RU" sz="3200" dirty="0"/>
          </a:p>
        </p:txBody>
      </p:sp>
      <p:pic>
        <p:nvPicPr>
          <p:cNvPr id="4" name="Содержимое 3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124744"/>
            <a:ext cx="7079192" cy="5309394"/>
          </a:xfrm>
        </p:spPr>
      </p:pic>
    </p:spTree>
  </p:cSld>
  <p:clrMapOvr>
    <a:masterClrMapping/>
  </p:clrMapOvr>
  <p:transition advTm="4071">
    <p:wheel spokes="8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305800" cy="1296144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8194" name="Picture 2" descr="https://pp.userapi.com/c848636/v848636133/1923c4/RVsf8OViGe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844824"/>
            <a:ext cx="3374532" cy="4732925"/>
          </a:xfrm>
          <a:prstGeom prst="rect">
            <a:avLst/>
          </a:prstGeom>
          <a:noFill/>
        </p:spPr>
      </p:pic>
    </p:spTree>
  </p:cSld>
  <p:clrMapOvr>
    <a:masterClrMapping/>
  </p:clrMapOvr>
  <p:transition advTm="3245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Первая елочка в детском саду.2013 год</a:t>
            </a:r>
            <a:endParaRPr lang="ru-RU" sz="3200" dirty="0"/>
          </a:p>
        </p:txBody>
      </p:sp>
      <p:pic>
        <p:nvPicPr>
          <p:cNvPr id="5" name="Содержимое 4" descr="2QHhWtOMihU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94736" y="1628800"/>
            <a:ext cx="3544472" cy="4725963"/>
          </a:xfrm>
        </p:spPr>
      </p:pic>
      <p:pic>
        <p:nvPicPr>
          <p:cNvPr id="6" name="Содержимое 5" descr="s7KYmwsukk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628800"/>
            <a:ext cx="3544472" cy="4725963"/>
          </a:xfrm>
        </p:spPr>
      </p:pic>
    </p:spTree>
  </p:cSld>
  <p:clrMapOvr>
    <a:masterClrMapping/>
  </p:clrMapOvr>
  <p:transition advTm="2902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Мы здоровью помогаем- лук сажаем!</a:t>
            </a:r>
            <a:endParaRPr lang="ru-RU" sz="3200" dirty="0"/>
          </a:p>
        </p:txBody>
      </p:sp>
      <p:pic>
        <p:nvPicPr>
          <p:cNvPr id="4" name="Содержимое 3" descr="qhIix6JSQy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753617"/>
            <a:ext cx="6094644" cy="4570983"/>
          </a:xfrm>
        </p:spPr>
      </p:pic>
    </p:spTree>
  </p:cSld>
  <p:clrMapOvr>
    <a:masterClrMapping/>
  </p:clrMapOvr>
  <p:transition advTm="2387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Такие модные </a:t>
            </a:r>
            <a:r>
              <a:rPr lang="ru-RU" sz="3200" dirty="0" err="1" smtClean="0"/>
              <a:t>девченки</a:t>
            </a:r>
            <a:r>
              <a:rPr lang="ru-RU" sz="3200" dirty="0" smtClean="0"/>
              <a:t>!</a:t>
            </a:r>
            <a:endParaRPr lang="ru-RU" sz="3200" dirty="0"/>
          </a:p>
        </p:txBody>
      </p:sp>
      <p:pic>
        <p:nvPicPr>
          <p:cNvPr id="4" name="Содержимое 3" descr="U_czbiB86_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772817"/>
            <a:ext cx="6069046" cy="4551784"/>
          </a:xfrm>
        </p:spPr>
      </p:pic>
    </p:spTree>
  </p:cSld>
  <p:clrMapOvr>
    <a:masterClrMapping/>
  </p:clrMapOvr>
  <p:transition advTm="2698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Развиваем наши пальчики.</a:t>
            </a:r>
            <a:endParaRPr lang="ru-RU" sz="3200" dirty="0"/>
          </a:p>
        </p:txBody>
      </p:sp>
      <p:pic>
        <p:nvPicPr>
          <p:cNvPr id="5" name="Содержимое 4" descr="SAM_059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Содержимое 5" descr="SAM_06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  <p:transition advTm="2824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Играем и ручки развиваем.</a:t>
            </a:r>
            <a:endParaRPr lang="ru-RU" sz="3200" dirty="0"/>
          </a:p>
        </p:txBody>
      </p:sp>
      <p:pic>
        <p:nvPicPr>
          <p:cNvPr id="5" name="Содержимое 4" descr="+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87259" y="2420888"/>
            <a:ext cx="4308541" cy="3231406"/>
          </a:xfrm>
        </p:spPr>
      </p:pic>
      <p:pic>
        <p:nvPicPr>
          <p:cNvPr id="6" name="Содержимое 5" descr="+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199" y="2420888"/>
            <a:ext cx="4308541" cy="3231406"/>
          </a:xfrm>
        </p:spPr>
      </p:pic>
    </p:spTree>
  </p:cSld>
  <p:clrMapOvr>
    <a:masterClrMapping/>
  </p:clrMapOvr>
  <p:transition advTm="2543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558</TotalTime>
  <Words>167</Words>
  <Application>Microsoft Office PowerPoint</Application>
  <PresentationFormat>Экран (4:3)</PresentationFormat>
  <Paragraphs>34</Paragraphs>
  <Slides>44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Поток</vt:lpstr>
      <vt:lpstr>Немного из жизни  наших выпускников</vt:lpstr>
      <vt:lpstr>Вот такими мы пришли…</vt:lpstr>
      <vt:lpstr>Прогулки, прогулки…</vt:lpstr>
      <vt:lpstr>Мы едем, едем, едем…</vt:lpstr>
      <vt:lpstr>Первая елочка в детском саду.2013 год</vt:lpstr>
      <vt:lpstr>Мы здоровью помогаем- лук сажаем!</vt:lpstr>
      <vt:lpstr>Такие модные девченки!</vt:lpstr>
      <vt:lpstr>Развиваем наши пальчики.</vt:lpstr>
      <vt:lpstr>Играем и ручки развиваем.</vt:lpstr>
      <vt:lpstr>Снова к нам приходит новый год! 2014.</vt:lpstr>
      <vt:lpstr>Три девицы за рулем!!!</vt:lpstr>
      <vt:lpstr>Открытое занятие «В гости к зайке» 2015 г.</vt:lpstr>
      <vt:lpstr>Развлечение для детей.</vt:lpstr>
      <vt:lpstr>Праздник любимых мам- 8 марта!</vt:lpstr>
      <vt:lpstr>Слайд 15</vt:lpstr>
      <vt:lpstr>Физкультура, тренажеры- наши лучшие друзья!</vt:lpstr>
      <vt:lpstr>Слайд 17</vt:lpstr>
      <vt:lpstr>Что- то новое каждый день мы узнаем…</vt:lpstr>
      <vt:lpstr>У нас в гостях Повадушка.</vt:lpstr>
      <vt:lpstr>Слайд 20</vt:lpstr>
      <vt:lpstr>Слайд 21</vt:lpstr>
      <vt:lpstr>Осень золотая в гости к нам пришла…</vt:lpstr>
      <vt:lpstr>Развлечение в Отрадном.</vt:lpstr>
      <vt:lpstr>Слайд 24</vt:lpstr>
      <vt:lpstr>Детство- время игр.</vt:lpstr>
      <vt:lpstr>В садике мы не скучаем- взрослым помогаем!</vt:lpstr>
      <vt:lpstr>Зимние прогулки- как вы хороши!</vt:lpstr>
      <vt:lpstr>Слайд 28</vt:lpstr>
      <vt:lpstr>Все дети любят рисовать…</vt:lpstr>
      <vt:lpstr>Слайд 30</vt:lpstr>
      <vt:lpstr>Слайд 31</vt:lpstr>
      <vt:lpstr>Теннис, это интересно…</vt:lpstr>
      <vt:lpstr>Слайд 33</vt:lpstr>
      <vt:lpstr>Слайд 34</vt:lpstr>
      <vt:lpstr>Слайд 35</vt:lpstr>
      <vt:lpstr>Маленькие звездочки!</vt:lpstr>
      <vt:lpstr>День Победы- наш общий праздник.</vt:lpstr>
      <vt:lpstr>Весна- пора цветения!</vt:lpstr>
      <vt:lpstr>Слайд 39</vt:lpstr>
      <vt:lpstr>Слайд 40</vt:lpstr>
      <vt:lpstr>Слайд 41</vt:lpstr>
      <vt:lpstr>Слайд 42</vt:lpstr>
      <vt:lpstr>До свиданья детский сад!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20</dc:creator>
  <cp:lastModifiedBy>20</cp:lastModifiedBy>
  <cp:revision>56</cp:revision>
  <dcterms:created xsi:type="dcterms:W3CDTF">2019-05-13T07:33:48Z</dcterms:created>
  <dcterms:modified xsi:type="dcterms:W3CDTF">2019-05-16T07:55:03Z</dcterms:modified>
</cp:coreProperties>
</file>