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93" r:id="rId4"/>
    <p:sldId id="283" r:id="rId5"/>
    <p:sldId id="273" r:id="rId6"/>
    <p:sldId id="274" r:id="rId7"/>
    <p:sldId id="280" r:id="rId8"/>
    <p:sldId id="276" r:id="rId9"/>
    <p:sldId id="294" r:id="rId10"/>
    <p:sldId id="298" r:id="rId11"/>
    <p:sldId id="297" r:id="rId12"/>
    <p:sldId id="306" r:id="rId13"/>
    <p:sldId id="279" r:id="rId14"/>
    <p:sldId id="277" r:id="rId15"/>
    <p:sldId id="272" r:id="rId16"/>
    <p:sldId id="282" r:id="rId17"/>
    <p:sldId id="310" r:id="rId18"/>
    <p:sldId id="312" r:id="rId19"/>
    <p:sldId id="313" r:id="rId20"/>
    <p:sldId id="314" r:id="rId21"/>
    <p:sldId id="300" r:id="rId22"/>
    <p:sldId id="311" r:id="rId23"/>
    <p:sldId id="301" r:id="rId24"/>
    <p:sldId id="315" r:id="rId25"/>
    <p:sldId id="304" r:id="rId26"/>
    <p:sldId id="302" r:id="rId27"/>
    <p:sldId id="309" r:id="rId28"/>
    <p:sldId id="308" r:id="rId29"/>
    <p:sldId id="305" r:id="rId30"/>
    <p:sldId id="27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0" autoAdjust="0"/>
    <p:restoredTop sz="94660"/>
  </p:normalViewPr>
  <p:slideViewPr>
    <p:cSldViewPr>
      <p:cViewPr varScale="1">
        <p:scale>
          <a:sx n="106" d="100"/>
          <a:sy n="106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10419F0-8FB1-4E6F-AF2F-CCD15CD504B7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24EBBB-7929-4C7E-87C9-7D126CD04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5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2;&#1076;&#1080;%20&#1084;&#1086;&#1081;%20&#1074;&#1077;&#1089;&#1077;&#1083;&#1099;&#1081;.mp4" TargetMode="External"/><Relationship Id="rId2" Type="http://schemas.openxmlformats.org/officeDocument/2006/relationships/hyperlink" Target="&#1057;&#1085;&#1077;&#1075;&#1086;&#1074;&#1080;&#1082;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0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848872" cy="53061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Использование приемов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мнемотехники в работе с детьми дошкольного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возраста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ользователь\Desktop\де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17893"/>
            <a:ext cx="8928992" cy="398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598"/>
            <a:ext cx="4835871" cy="676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мнемодорожки1\Кошка в окошке .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6" y="3429000"/>
            <a:ext cx="8784976" cy="319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:\мнемодорожки1\У высокого ку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5" y="188640"/>
            <a:ext cx="87849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" l="123" r="258" t="175"/>
          <a:stretch/>
        </p:blipFill>
        <p:spPr bwMode="auto">
          <a:xfrm>
            <a:off x="179512" y="102981"/>
            <a:ext cx="4752528" cy="419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" l="33" r="16" t="147"/>
          <a:stretch/>
        </p:blipFill>
        <p:spPr bwMode="auto">
          <a:xfrm>
            <a:off x="3419872" y="3356992"/>
            <a:ext cx="547032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92090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Пользователь\Desktop\img15.jpg" id="1027" name="Picture 3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 l="12" r="2" t="27"/>
          <a:stretch/>
        </p:blipFill>
        <p:spPr bwMode="auto">
          <a:xfrm>
            <a:off x="1547663" y="78958"/>
            <a:ext cx="6251521" cy="677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85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Пользователь\Desktop\1546591_1.jpeg" id="205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/>
          <a:stretch/>
        </p:blipFill>
        <p:spPr bwMode="auto">
          <a:xfrm>
            <a:off x="35464" y="792"/>
            <a:ext cx="4536536" cy="44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78" y="2929655"/>
            <a:ext cx="4512418" cy="368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3602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1400"/>
            <a:ext cx="8568952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5645" y="306983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Мнемотехника развивает: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6191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Зрительную и </a:t>
            </a:r>
          </a:p>
          <a:p>
            <a:pPr algn="ctr"/>
            <a:r>
              <a:rPr lang="ru-RU" dirty="0" smtClean="0"/>
              <a:t>слуховую память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9464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Словарный запас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35958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Связную речь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18079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Ассоциативное мышление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92180" y="422108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Зрительное и  </a:t>
            </a:r>
          </a:p>
          <a:p>
            <a:pPr algn="ctr"/>
            <a:r>
              <a:rPr lang="ru-RU" dirty="0" smtClean="0"/>
              <a:t>слуховое внимание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11689" y="55204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7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\Desktop\Родители мнемотехн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овая папка (3)\IMG_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648405" cy="2736304"/>
          </a:xfrm>
          <a:prstGeom prst="rect">
            <a:avLst/>
          </a:prstGeom>
          <a:noFill/>
        </p:spPr>
      </p:pic>
      <p:pic>
        <p:nvPicPr>
          <p:cNvPr id="1027" name="Picture 3" descr="F:\Новая папка (3)\IMG_0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73016"/>
            <a:ext cx="4139952" cy="310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1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33116" y="116632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«Копилка слов»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6" y="1050023"/>
            <a:ext cx="2914141" cy="3889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7798" y="2852936"/>
            <a:ext cx="2920237" cy="3822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1035" y="1050022"/>
            <a:ext cx="3047868" cy="39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«Ты мне, я тебе»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20230417_154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4050" y="1668406"/>
            <a:ext cx="4968554" cy="42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1897" y="1919003"/>
            <a:ext cx="5015078" cy="37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57" y="0"/>
            <a:ext cx="4936891" cy="683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2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952328"/>
          </a:xfrm>
        </p:spPr>
        <p:txBody>
          <a:bodyPr>
            <a:noAutofit/>
          </a:bodyPr>
          <a:lstStyle/>
          <a:p>
            <a:pPr algn="l" fontAlgn="base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Современный мир насыщен новейшими технологиями, дети живут в мощном потоке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информации, где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живое общение заменяется общением с компьютером и телевизором, планшетом или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телефоном. Поэтому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развитие речи становится все более актуальной проблемой.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9921" y="3332005"/>
            <a:ext cx="4826429" cy="342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Содержимое 9" descr="child-with-ip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496" y="3332005"/>
            <a:ext cx="4131715" cy="34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9644" y="1125806"/>
            <a:ext cx="5760642" cy="431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8593" y="1130079"/>
            <a:ext cx="5760641" cy="4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88865" cy="76470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«Простые истории»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1667" y="1748429"/>
            <a:ext cx="5650831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02" y="1052734"/>
            <a:ext cx="4248472" cy="566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6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74748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3262"/>
            <a:ext cx="4199587" cy="5168722"/>
          </a:xfrm>
          <a:prstGeom prst="rect">
            <a:avLst/>
          </a:prstGeom>
        </p:spPr>
      </p:pic>
      <p:pic>
        <p:nvPicPr>
          <p:cNvPr id="2050" name="Picture 2" descr="I:\5555555\9b69adf705ee516c3dcc930ab09bbc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" y="3536146"/>
            <a:ext cx="4671142" cy="33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72008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«Фразовый конструктор»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2567" y="1754814"/>
            <a:ext cx="5616626" cy="421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8170" y="1052736"/>
            <a:ext cx="420595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686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48" y="1633708"/>
            <a:ext cx="273685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52" y="2780928"/>
            <a:ext cx="29940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9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«Дружба»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8568" y="1303959"/>
            <a:ext cx="3737986" cy="280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7415" y="2322683"/>
            <a:ext cx="3744414" cy="28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1960" y="3466722"/>
            <a:ext cx="3798092" cy="284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7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Снеговик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Осень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8450"/>
            <a:ext cx="4370219" cy="571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Пользователь\Desktop\ybbDhpj2Su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07" y="548680"/>
            <a:ext cx="4067581" cy="57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Пользователь\Desktop\im747346.jpg" id="205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00"/>
          <a:stretch/>
        </p:blipFill>
        <p:spPr bwMode="auto">
          <a:xfrm>
            <a:off x="64020" y="188640"/>
            <a:ext cx="289770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78" y="1052736"/>
            <a:ext cx="301369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Пользователь\Desktop\700-nw.jpg" id="2052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74"/>
          <a:stretch/>
        </p:blipFill>
        <p:spPr bwMode="auto">
          <a:xfrm>
            <a:off x="6130330" y="2535177"/>
            <a:ext cx="2922098" cy="42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016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712968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 ребенка какими-нибудь пяти неизвестными ему словами, и он будет долго и напрасно мучиться над ними, но свяжите с картинками двадцать таких слов – и ребенок усвоит их на лету…»</a:t>
            </a:r>
          </a:p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К.Д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10957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34" y="18107"/>
            <a:ext cx="8206966" cy="96262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874" y="1268760"/>
            <a:ext cx="8136904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182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ребенок</a:t>
            </a:r>
            <a:r>
              <a:rPr lang="ru-RU" sz="2800" spc="-2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достаточно</a:t>
            </a:r>
            <a:r>
              <a:rPr lang="ru-RU" sz="28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хорошо</a:t>
            </a:r>
            <a:r>
              <a:rPr lang="ru-RU" sz="2800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владеет</a:t>
            </a:r>
            <a:r>
              <a:rPr lang="ru-RU" sz="2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устной</a:t>
            </a:r>
            <a:r>
              <a:rPr lang="ru-RU" sz="2800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речью;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91820" indent="-457200">
              <a:spcBef>
                <a:spcPts val="69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может</a:t>
            </a:r>
            <a:r>
              <a:rPr lang="ru-RU" sz="2800" spc="-1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выражать</a:t>
            </a:r>
            <a:r>
              <a:rPr lang="ru-RU" sz="28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свои</a:t>
            </a:r>
            <a:r>
              <a:rPr lang="ru-RU" sz="28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мысли</a:t>
            </a:r>
            <a:r>
              <a:rPr lang="ru-RU" sz="28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28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желания;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91820" indent="-457200">
              <a:spcBef>
                <a:spcPts val="685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может</a:t>
            </a:r>
            <a:r>
              <a:rPr lang="ru-RU" sz="2800" spc="1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использовать</a:t>
            </a:r>
            <a:r>
              <a:rPr lang="ru-RU" sz="2800" spc="1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речь</a:t>
            </a:r>
            <a:r>
              <a:rPr lang="ru-RU" sz="2800" spc="1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</a:t>
            </a:r>
            <a:r>
              <a:rPr lang="ru-RU" sz="2800" spc="1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выражения</a:t>
            </a:r>
            <a:r>
              <a:rPr lang="ru-RU" sz="2800" spc="1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своих</a:t>
            </a:r>
            <a:r>
              <a:rPr lang="ru-RU" sz="2800" spc="16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мыслей,</a:t>
            </a:r>
            <a:r>
              <a:rPr lang="ru-RU" sz="2800" spc="1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чувств</a:t>
            </a:r>
            <a:r>
              <a:rPr lang="ru-RU" sz="2800" spc="16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2800" spc="1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желаний,</a:t>
            </a:r>
            <a:r>
              <a:rPr lang="ru-RU" sz="2800" spc="1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построения </a:t>
            </a:r>
            <a:r>
              <a:rPr lang="ru-RU" sz="2800" spc="-28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речевого высказывания в</a:t>
            </a:r>
            <a:r>
              <a:rPr lang="ru-RU" sz="28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ситуации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общения;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91820" indent="-457200">
              <a:spcBef>
                <a:spcPts val="685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может выделять звуки в словах, у</a:t>
            </a:r>
            <a:r>
              <a:rPr lang="ru-RU" sz="2800" spc="-3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ребенка</a:t>
            </a:r>
            <a:r>
              <a:rPr lang="ru-RU" sz="28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складываются</a:t>
            </a:r>
            <a:r>
              <a:rPr lang="ru-RU" sz="28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предпосылки</a:t>
            </a:r>
            <a:r>
              <a:rPr lang="ru-RU" sz="28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грамотности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294" y="1772816"/>
            <a:ext cx="653416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 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6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развитии речи детей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6021288"/>
          </a:xfrm>
        </p:spPr>
        <p:txBody>
          <a:bodyPr>
            <a:noAutofit/>
          </a:bodyPr>
          <a:lstStyle/>
          <a:p>
            <a:pPr lvl="0" algn="just">
              <a:buSzPts val="1000"/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Речь односложная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состоящая лишь из простых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предложений;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buSzPts val="1000"/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еспособность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грамматически правильно построить распространенное предложение; </a:t>
            </a:r>
          </a:p>
          <a:p>
            <a:pPr lvl="0" algn="just">
              <a:buSzPts val="1000"/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едостаточный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словарный запас;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buSzPts val="1000"/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неспособность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построить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диалог и монолог;</a:t>
            </a:r>
          </a:p>
          <a:p>
            <a:pPr lvl="0" algn="just">
              <a:buSzPts val="1000"/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тсутствие логического обоснования своих утверждений и выводов; </a:t>
            </a:r>
          </a:p>
          <a:p>
            <a:pPr lvl="0" algn="just">
              <a:buSzPts val="1000"/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тсутствие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навыков культуры речи: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неумение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использовать интонации, регулировать громкость голоса и темп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32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мнемотехника?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8136904" cy="4713387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переводе с греческого «искусство запоминания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система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приемов, облегчающих запоминание и увеличивающих объем памяти путем образования дополнительных ассоциаций.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200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мнемотехники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67744" y="1074440"/>
            <a:ext cx="5112568" cy="11991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Мнемоквадраты</a:t>
            </a:r>
            <a:endParaRPr lang="ru-RU" sz="32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67744" y="3066474"/>
            <a:ext cx="5004556" cy="1298629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67744" y="5157951"/>
            <a:ext cx="5112569" cy="131957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endParaRPr lang="ru-RU" sz="32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752784" y="2273626"/>
            <a:ext cx="0" cy="79284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9209" y="4365104"/>
            <a:ext cx="48162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862728"/>
          </a:xfrm>
        </p:spPr>
        <p:txBody>
          <a:bodyPr/>
          <a:lstStyle/>
          <a:p>
            <a:r>
              <a:rPr b="1" dirty="0" err="1" lang="ru-RU" smtClean="0" sz="4000">
                <a:solidFill>
                  <a:schemeClr val="tx2">
                    <a:lumMod val="75000"/>
                  </a:schemeClr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Мнемоквадраты</a:t>
            </a:r>
            <a:endParaRPr b="1" dirty="0" lang="ru-RU" sz="4000">
              <a:solidFill>
                <a:schemeClr val="tx2">
                  <a:lumMod val="75000"/>
                </a:schemeClr>
              </a:solidFill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image77.png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043608" y="908720"/>
            <a:ext cx="2421395" cy="2762321"/>
          </a:xfrm>
          <a:prstGeom prst="rect">
            <a:avLst/>
          </a:prstGeom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1728192" cy="28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67897"/>
            <a:ext cx="3077041" cy="244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" l="379" r="738" t="829"/>
          <a:stretch/>
        </p:blipFill>
        <p:spPr bwMode="auto">
          <a:xfrm>
            <a:off x="4953528" y="3717032"/>
            <a:ext cx="2983545" cy="287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1492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9939"/>
            <a:ext cx="8219256" cy="768781"/>
          </a:xfrm>
        </p:spPr>
        <p:txBody>
          <a:bodyPr/>
          <a:lstStyle/>
          <a:p>
            <a:r>
              <a:rPr b="1" dirty="0" err="1" lang="ru-RU" smtClean="0" sz="4000">
                <a:solidFill>
                  <a:schemeClr val="tx2">
                    <a:lumMod val="75000"/>
                  </a:schemeClr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Мнемодорожки</a:t>
            </a:r>
            <a:endParaRPr b="1" dirty="0" lang="ru-RU" sz="4000">
              <a:solidFill>
                <a:schemeClr val="tx2">
                  <a:lumMod val="75000"/>
                </a:schemeClr>
              </a:solidFill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06" l="6" r="126" t="86"/>
          <a:stretch/>
        </p:blipFill>
        <p:spPr bwMode="auto">
          <a:xfrm>
            <a:off x="997734" y="1236768"/>
            <a:ext cx="7087634" cy="262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r="446" t="48794"/>
          <a:stretch/>
        </p:blipFill>
        <p:spPr bwMode="auto">
          <a:xfrm>
            <a:off x="997734" y="3977149"/>
            <a:ext cx="7087634" cy="277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39994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5555555\63499bb44994566057aafe8f2e2f78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84" y="188082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5555555\b64740120d772a2cdbc5acb5592848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478146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2543</TotalTime>
  <Words>270</Words>
  <Application>Microsoft Office PowerPoint</Application>
  <PresentationFormat>Экран (4:3)</PresentationFormat>
  <Paragraphs>44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Презентация PowerPoint</vt:lpstr>
      <vt:lpstr>Современный мир насыщен новейшими технологиями, дети живут в мощном потоке информации, где живое общение заменяется общением с компьютером и телевизором, планшетом или телефоном. Поэтому развитие речи становится все более актуальной проблемой.</vt:lpstr>
      <vt:lpstr>Целевые ориентиры</vt:lpstr>
      <vt:lpstr>Проблемы в развитии речи детей</vt:lpstr>
      <vt:lpstr>Что такое мнемотехника?</vt:lpstr>
      <vt:lpstr>Структура мнемотехники</vt:lpstr>
      <vt:lpstr>Мнемоквадраты</vt:lpstr>
      <vt:lpstr>Мнемодорожки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  <vt:lpstr>«Ты мне, я тебе»</vt:lpstr>
      <vt:lpstr>Презентация PowerPoint</vt:lpstr>
      <vt:lpstr>Презентация PowerPoint</vt:lpstr>
      <vt:lpstr>«Простые истории»</vt:lpstr>
      <vt:lpstr>Презентация PowerPoint</vt:lpstr>
      <vt:lpstr>«Фразовый конструктор»</vt:lpstr>
      <vt:lpstr>Презентация PowerPoint</vt:lpstr>
      <vt:lpstr>«Дружба»</vt:lpstr>
      <vt:lpstr>Разучивание стихов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Ds1_2</cp:lastModifiedBy>
  <cp:revision>143</cp:revision>
  <dcterms:created xsi:type="dcterms:W3CDTF">2019-02-19T14:49:08Z</dcterms:created>
  <dcterms:modified xsi:type="dcterms:W3CDTF">2023-04-24T05:53:10Z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1625513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