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61" r:id="rId6"/>
    <p:sldId id="262" r:id="rId7"/>
    <p:sldId id="259" r:id="rId8"/>
    <p:sldId id="260" r:id="rId9"/>
    <p:sldId id="273" r:id="rId10"/>
    <p:sldId id="263" r:id="rId11"/>
    <p:sldId id="268" r:id="rId12"/>
    <p:sldId id="266" r:id="rId13"/>
    <p:sldId id="267" r:id="rId14"/>
    <p:sldId id="27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751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16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0317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652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09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49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506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55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33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73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858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2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file:///F:\&#1052;&#1086;&#1088;&#1089;&#1082;&#1072;&#1103;%20&#1075;&#1080;&#1084;&#1085;&#1072;&#1089;&#1090;&#1080;&#1082;&#1072;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52175"/>
            <a:ext cx="4788024" cy="4329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1907704" y="404664"/>
            <a:ext cx="7056784" cy="31683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16632"/>
            <a:ext cx="6408712" cy="266429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ВЕСЕЛАЯ ЗВЕРОБАТИКА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797152"/>
            <a:ext cx="4320480" cy="11521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Подготовила Кузнецова Е.Л.</a:t>
            </a:r>
          </a:p>
          <a:p>
            <a:pPr algn="l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Воспитатель МДОУ № 1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03790" cy="548426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hlinkClick r:id="rId2" action="ppaction://hlinkfile"/>
              </a:rPr>
              <a:t>Утренняя гимнастика «Морская тема»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klubmama.ru/uploads/posts/2022-08/1660293181_53-klubmama-ru-p-kak-iz-bumagi-podelku-delfina-foto-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212" y="1412776"/>
            <a:ext cx="4316486" cy="52661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00560"/>
            <a:ext cx="2295863" cy="490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Сороконожка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Содержимое 3" descr="сороконожка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66935"/>
            <a:ext cx="2339870" cy="273630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2639" y="97708"/>
            <a:ext cx="2307263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874" y="3208728"/>
            <a:ext cx="2764652" cy="300423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32874" y="6248576"/>
            <a:ext cx="2764652" cy="63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Кошка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собака на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гимнастической доске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3190924"/>
            <a:ext cx="2443363" cy="292446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71395" y="6115384"/>
            <a:ext cx="2764652" cy="63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Паучки несут кубик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330" y="82539"/>
            <a:ext cx="2604385" cy="27207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312"/>
            <a:ext cx="756084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Преодоление препятствий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97" y="3729034"/>
            <a:ext cx="1699412" cy="669776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Краб</a:t>
            </a:r>
            <a:endParaRPr lang="ru-RU" sz="2000" b="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Содержимое 6" descr="через препятствия разными способами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0" y="924668"/>
            <a:ext cx="2455624" cy="300631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38713" y="3967095"/>
            <a:ext cx="1844745" cy="647408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Кошка и собака</a:t>
            </a:r>
            <a:endParaRPr lang="ru-RU" sz="2000" b="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621720" y="260648"/>
            <a:ext cx="3065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7683" y="989872"/>
            <a:ext cx="2226277" cy="29411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9964" y="3429000"/>
            <a:ext cx="2527719" cy="2852936"/>
          </a:xfrm>
          <a:prstGeom prst="rect">
            <a:avLst/>
          </a:prstGeom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2008933" y="6244354"/>
            <a:ext cx="2527719" cy="4798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Лягушка</a:t>
            </a:r>
            <a:endParaRPr lang="ru-RU" sz="2000" b="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>
          <a:xfrm>
            <a:off x="6483458" y="6127727"/>
            <a:ext cx="2527719" cy="4798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Змея</a:t>
            </a:r>
            <a:endParaRPr lang="ru-RU" sz="2000" b="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678" y="3356992"/>
            <a:ext cx="2556444" cy="29249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260648"/>
            <a:ext cx="4348789" cy="4320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Футбольный матч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Содержимое 6" descr="футбольный матч. играем как собачки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751" y="1844824"/>
            <a:ext cx="4348790" cy="3600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758599"/>
            <a:ext cx="4032448" cy="33122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5" y="5733256"/>
            <a:ext cx="8254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Использовать всевозможные  «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зверобатические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» способы передвижения можно в виде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соревнования или эстафеты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231" y="127937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Эстафета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18" y="956114"/>
            <a:ext cx="3038249" cy="3717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3"/>
          <a:stretch/>
        </p:blipFill>
        <p:spPr>
          <a:xfrm>
            <a:off x="6005170" y="887555"/>
            <a:ext cx="3024336" cy="40227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3125878"/>
            <a:ext cx="3119286" cy="35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258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305800" cy="208823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46" y="2830900"/>
            <a:ext cx="7888908" cy="1322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6950"/>
            <a:ext cx="3528392" cy="352839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496" y="3645024"/>
            <a:ext cx="4647504" cy="31007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Двигательный дефицит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нарушение осанки;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искривление позвоночника;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плоскостопие;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задержка возрастного развития основных физических качеств: быстроты, ловкости, координации движений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938" y="404459"/>
            <a:ext cx="4511303" cy="30090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124" y="3610564"/>
            <a:ext cx="4511303" cy="28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814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3778736" cy="59042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9992" y="836712"/>
            <a:ext cx="4536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Сергей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Реутский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в книге «Шпаргалки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по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зверобатике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 Игры и физкультурные занятия с детьми на основе необычных способов передвижения» 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предлагает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совместить выполнение физических упражнений с веселой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игрой                        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24744"/>
            <a:ext cx="4104456" cy="4608512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Зверобатика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 – это акробатика, которая проще, чем кувырок.  Это элементарные перемещения, которые подражают движениям зверей и насекомых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2" y="1124744"/>
            <a:ext cx="4680410" cy="468041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6658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Что такое </a:t>
            </a:r>
            <a:r>
              <a:rPr lang="ru-RU" sz="4000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зверобатика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?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80920" cy="181490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Упражнения «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зверобатики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» – это работа в непривычных условиях. Это движения не в вертикальном, а в горизонтальном положении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844824"/>
            <a:ext cx="4843450" cy="439248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13293" y="3277629"/>
            <a:ext cx="3785110" cy="1526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Способы передвижения:</a:t>
            </a:r>
          </a:p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«паучок», «червячок», «лягушонок», «гусь», «собачка», «»медвежонок», «кошка»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5717" y="2369288"/>
            <a:ext cx="3048979" cy="8527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Крокодил вперед ползет, за собою хвост везет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Содержимое 4" descr="паучок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92" y="1340768"/>
            <a:ext cx="2771800" cy="3401755"/>
          </a:xfrm>
        </p:spPr>
      </p:pic>
      <p:pic>
        <p:nvPicPr>
          <p:cNvPr id="6" name="Содержимое 5" descr="движение крокодил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5717" y="45411"/>
            <a:ext cx="3048979" cy="2304256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5091" y="4797152"/>
            <a:ext cx="2771074" cy="891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Паучок бежит так ловко, здесь нужна, друзья, сноровка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Содержимое 4" descr="движения лягушка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303" y="3241613"/>
            <a:ext cx="3014864" cy="2543767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079302" y="5785380"/>
            <a:ext cx="3014865" cy="92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 болоте топком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живет лягушка, то скачет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боком,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то ловит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мушек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5"/>
          <a:stretch/>
        </p:blipFill>
        <p:spPr>
          <a:xfrm>
            <a:off x="6289678" y="1394556"/>
            <a:ext cx="2742406" cy="334796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257305" y="4816505"/>
            <a:ext cx="2807152" cy="852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Краб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живёт на дне морском,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ходит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он всегда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пешком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69" y="116632"/>
            <a:ext cx="2952328" cy="504056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5229200"/>
            <a:ext cx="3312368" cy="1296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Цапля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 ногу 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поднимает,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Ничего не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понимает. </a:t>
            </a:r>
          </a:p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весь день среди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ракит</a:t>
            </a:r>
          </a:p>
          <a:p>
            <a:pPr algn="ctr"/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 На одной ноге стоит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7" y="179881"/>
            <a:ext cx="4536504" cy="245703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95936" y="2636912"/>
            <a:ext cx="4464495" cy="12241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Варан чешуйками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покрыт, </a:t>
            </a: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песке живет, в песке он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спит. </a:t>
            </a:r>
          </a:p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длинным клейким язычком </a:t>
            </a: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Добычу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ловит, как сачком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63"/>
          <a:stretch/>
        </p:blipFill>
        <p:spPr>
          <a:xfrm>
            <a:off x="4283968" y="3861048"/>
            <a:ext cx="3990434" cy="220486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067944" y="6165304"/>
            <a:ext cx="4206458" cy="476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У кошки заболела лапка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509120"/>
            <a:ext cx="7783940" cy="21602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Постоянное усложнение заданий, упражнения выполняются от простого к сложному.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Возможность совместных действий. Учитывается  слаженность движений вместе, парами или командой, умение договариваться друг с другом.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Образная основа движений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65994"/>
            <a:ext cx="3598102" cy="4354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8600" y="65994"/>
            <a:ext cx="3638908" cy="435463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61428"/>
            <a:ext cx="2792096" cy="2465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1412776"/>
            <a:ext cx="2883542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41" y="1412776"/>
            <a:ext cx="2781065" cy="36450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0169" y="5589240"/>
            <a:ext cx="8659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Можно двигаться на четвереньках головой вперед, ногами вперед, боком, вращаясь с продвижением вперед, назад, с прыжками.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Зверюшки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могут носить различные предметы: палки, мячи, элементы мягкого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конструктора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1" y="2636913"/>
            <a:ext cx="2792096" cy="27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95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777</TotalTime>
  <Words>299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Wingdings</vt:lpstr>
      <vt:lpstr>Тема Office</vt:lpstr>
      <vt:lpstr>ВЕСЕЛАЯ ЗВЕРОБАТИКА</vt:lpstr>
      <vt:lpstr>Презентация PowerPoint</vt:lpstr>
      <vt:lpstr>Презентация PowerPoint</vt:lpstr>
      <vt:lpstr>Зверобатика – это акробатика, которая проще, чем кувырок.  Это элементарные перемещения, которые подражают движениям зверей и насекомых</vt:lpstr>
      <vt:lpstr>Упражнения «зверобатики» – это работа в непривычных условиях. Это движения не в вертикальном, а в горизонтальном положении</vt:lpstr>
      <vt:lpstr>Крокодил вперед ползет, за собою хвост везет</vt:lpstr>
      <vt:lpstr>Презентация PowerPoint</vt:lpstr>
      <vt:lpstr>Презентация PowerPoint</vt:lpstr>
      <vt:lpstr>Презентация PowerPoint</vt:lpstr>
      <vt:lpstr>Презентация PowerPoint</vt:lpstr>
      <vt:lpstr>Сороконожка </vt:lpstr>
      <vt:lpstr>Преодоление препятствий</vt:lpstr>
      <vt:lpstr>Презентация PowerPoint</vt:lpstr>
      <vt:lpstr>Эстафета</vt:lpstr>
      <vt:lpstr>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Зверобатика</dc:title>
  <dc:creator>20</dc:creator>
  <cp:lastModifiedBy>Ds1_2</cp:lastModifiedBy>
  <cp:revision>71</cp:revision>
  <dcterms:created xsi:type="dcterms:W3CDTF">2022-04-06T08:01:15Z</dcterms:created>
  <dcterms:modified xsi:type="dcterms:W3CDTF">2023-04-25T07:04:45Z</dcterms:modified>
</cp:coreProperties>
</file>